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6" r:id="rId3"/>
    <p:sldId id="259" r:id="rId4"/>
    <p:sldId id="269" r:id="rId5"/>
    <p:sldId id="270" r:id="rId6"/>
    <p:sldId id="271" r:id="rId7"/>
    <p:sldId id="264" r:id="rId8"/>
    <p:sldId id="268" r:id="rId9"/>
    <p:sldId id="261" r:id="rId10"/>
    <p:sldId id="262" r:id="rId11"/>
    <p:sldId id="263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 autoAdjust="0"/>
  </p:normalViewPr>
  <p:slideViewPr>
    <p:cSldViewPr snapToGrid="0">
      <p:cViewPr varScale="1">
        <p:scale>
          <a:sx n="79" d="100"/>
          <a:sy n="79" d="100"/>
        </p:scale>
        <p:origin x="739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E535D3-4B52-4E4A-BE11-9E978A0373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C164D1-19A7-4AB0-860E-ACF6D511C1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E02A3-2516-41BF-8E96-5ED87AD6F49D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C05657-A3D0-4AE0-9226-D06BDC0C91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2C5BE5-4461-4666-8451-C09DEFE9AE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D65A2-4E53-4BFD-85DB-13337D9D8B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231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920B0-5294-46EE-AC27-5FAF6A195D90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C1385-EAC3-455A-BD89-5C09049CCF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737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BC1385-EAC3-455A-BD89-5C09049CCF97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2445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11A3FECD-3AF0-44DF-9639-AAAAE81D8370}"/>
              </a:ext>
            </a:extLst>
          </p:cNvPr>
          <p:cNvSpPr/>
          <p:nvPr userDrawn="1"/>
        </p:nvSpPr>
        <p:spPr>
          <a:xfrm>
            <a:off x="0" y="0"/>
            <a:ext cx="12192000" cy="26589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3FE45C-A734-4B18-BD43-C3D9642390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317" y="1297858"/>
            <a:ext cx="9153832" cy="1720644"/>
          </a:xfrm>
          <a:effectLst/>
        </p:spPr>
        <p:txBody>
          <a:bodyPr anchor="b" anchorCtr="0">
            <a:normAutofit/>
          </a:bodyPr>
          <a:lstStyle>
            <a:lvl1pPr algn="l">
              <a:defRPr sz="2800" b="0">
                <a:effectLst/>
              </a:defRPr>
            </a:lvl1pPr>
          </a:lstStyle>
          <a:p>
            <a:r>
              <a:rPr lang="en-US" dirty="0"/>
              <a:t>Click to Insert Paper / Abstract Presentation Title</a:t>
            </a:r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57B6C3-98F1-40F6-BF99-31AF5384DCA9}"/>
              </a:ext>
            </a:extLst>
          </p:cNvPr>
          <p:cNvSpPr/>
          <p:nvPr userDrawn="1"/>
        </p:nvSpPr>
        <p:spPr>
          <a:xfrm>
            <a:off x="9489437" y="276816"/>
            <a:ext cx="2702560" cy="6581183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CC844607-C610-4007-8267-5505C831B313}"/>
              </a:ext>
            </a:extLst>
          </p:cNvPr>
          <p:cNvSpPr txBox="1">
            <a:spLocks/>
          </p:cNvSpPr>
          <p:nvPr userDrawn="1"/>
        </p:nvSpPr>
        <p:spPr>
          <a:xfrm>
            <a:off x="9578284" y="4674385"/>
            <a:ext cx="2524870" cy="55661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 anchorCtr="0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400" dirty="0">
                <a:solidFill>
                  <a:schemeClr val="bg2"/>
                </a:solidFill>
                <a:effectLst/>
                <a:latin typeface="Candara" panose="020E0502030303020204" pitchFamily="34" charset="0"/>
                <a:cs typeface="Times New Roman" panose="02020603050405020304" pitchFamily="18" charset="0"/>
              </a:rPr>
              <a:t>National Institute of Technology Puducherry, Karaikal, India</a:t>
            </a:r>
            <a:endParaRPr lang="en-IN" sz="1400" dirty="0">
              <a:solidFill>
                <a:schemeClr val="bg2"/>
              </a:solidFill>
              <a:effectLst/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8D0F6F-3857-4935-B55B-EF6BB2843344}"/>
              </a:ext>
            </a:extLst>
          </p:cNvPr>
          <p:cNvSpPr/>
          <p:nvPr userDrawn="1"/>
        </p:nvSpPr>
        <p:spPr>
          <a:xfrm>
            <a:off x="0" y="6482080"/>
            <a:ext cx="8808720" cy="37592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5C3A2D-28C0-47C4-8BD8-751D3B53FE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3976" y="3484201"/>
            <a:ext cx="1173483" cy="1173483"/>
          </a:xfrm>
          <a:prstGeom prst="rect">
            <a:avLst/>
          </a:prstGeom>
        </p:spPr>
      </p:pic>
      <p:sp>
        <p:nvSpPr>
          <p:cNvPr id="11" name="Title 6">
            <a:extLst>
              <a:ext uri="{FF2B5EF4-FFF2-40B4-BE49-F238E27FC236}">
                <a16:creationId xmlns:a16="http://schemas.microsoft.com/office/drawing/2014/main" id="{9DB46413-2DC3-45C7-81C2-56EF56B0ACB2}"/>
              </a:ext>
            </a:extLst>
          </p:cNvPr>
          <p:cNvSpPr txBox="1">
            <a:spLocks/>
          </p:cNvSpPr>
          <p:nvPr userDrawn="1"/>
        </p:nvSpPr>
        <p:spPr>
          <a:xfrm>
            <a:off x="9578284" y="476250"/>
            <a:ext cx="2524870" cy="17164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200" b="0" dirty="0">
                <a:solidFill>
                  <a:schemeClr val="bg2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ICWEES 2025</a:t>
            </a:r>
            <a:endParaRPr lang="en-US" sz="1400" b="0" dirty="0">
              <a:solidFill>
                <a:schemeClr val="bg2"/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en-US" sz="1400" b="0" dirty="0">
              <a:solidFill>
                <a:schemeClr val="bg2"/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1400" b="0" dirty="0">
                <a:solidFill>
                  <a:schemeClr val="bg2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International Conference on</a:t>
            </a:r>
          </a:p>
          <a:p>
            <a:pPr algn="ctr">
              <a:lnSpc>
                <a:spcPct val="100000"/>
              </a:lnSpc>
            </a:pPr>
            <a:r>
              <a:rPr lang="en-US" sz="2000" b="0" dirty="0">
                <a:solidFill>
                  <a:schemeClr val="bg2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Water, Environment, Energy &amp; Society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6EADC44-9A9B-461F-A82C-F98E1297B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42548" y="6545989"/>
            <a:ext cx="3559656" cy="23683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fld id="{A09D0B3B-51DE-4635-9A91-D905D96E2C9E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93C91C1-BE67-4B4A-BC87-69BB75868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8720" y="6485255"/>
            <a:ext cx="502429" cy="365125"/>
          </a:xfrm>
        </p:spPr>
        <p:txBody>
          <a:bodyPr/>
          <a:lstStyle>
            <a:lvl1pPr>
              <a:defRPr sz="2000" b="1"/>
            </a:lvl1pPr>
          </a:lstStyle>
          <a:p>
            <a:fld id="{CB001F43-03B3-4FD0-80C3-9B410930875E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1A9B181-D320-4A04-B610-5F4CA149D292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57163" y="3175635"/>
            <a:ext cx="1407248" cy="1405675"/>
          </a:xfrm>
          <a:prstGeom prst="roundRect">
            <a:avLst>
              <a:gd name="adj" fmla="val 8173"/>
            </a:avLst>
          </a:prstGeom>
          <a:noFill/>
          <a:effectLst/>
        </p:spPr>
        <p:txBody>
          <a:bodyPr wrap="square">
            <a:normAutofit/>
          </a:bodyPr>
          <a:lstStyle>
            <a:lvl1pPr marL="36900" indent="0">
              <a:buNone/>
              <a:defRPr sz="1400">
                <a:solidFill>
                  <a:schemeClr val="tx1"/>
                </a:solidFill>
                <a:effectLst/>
              </a:defRPr>
            </a:lvl1pPr>
          </a:lstStyle>
          <a:p>
            <a:r>
              <a:rPr lang="en-IN" dirty="0"/>
              <a:t>Click icon to insert University / Institute / Organisation logo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EDE5DE5-E28F-4D7E-B0A9-F51985CF94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00957" y="3175635"/>
            <a:ext cx="7510192" cy="365125"/>
          </a:xfrm>
          <a:effectLst/>
        </p:spPr>
        <p:txBody>
          <a:bodyPr/>
          <a:lstStyle>
            <a:lvl1pPr marL="36900" indent="0">
              <a:buNone/>
              <a:defRPr b="1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65FC1CBD-59C0-4EA8-87BB-2AF7F3F3BB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0957" y="3550593"/>
            <a:ext cx="7510192" cy="336484"/>
          </a:xfrm>
          <a:effectLst/>
        </p:spPr>
        <p:txBody>
          <a:bodyPr>
            <a:normAutofit/>
          </a:bodyPr>
          <a:lstStyle>
            <a:lvl1pPr marL="36900" indent="0">
              <a:buNone/>
              <a:defRPr sz="1600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Department </a:t>
            </a:r>
            <a:r>
              <a:rPr lang="en-IN" noProof="0" dirty="0"/>
              <a:t>Name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010EB338-5CD2-4D56-ACA8-25C202EE13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7162" y="5150799"/>
            <a:ext cx="4841558" cy="296810"/>
          </a:xfrm>
          <a:effectLst/>
        </p:spPr>
        <p:txBody>
          <a:bodyPr>
            <a:noAutofit/>
          </a:bodyPr>
          <a:lstStyle>
            <a:lvl1pPr marL="36900" indent="0">
              <a:buNone/>
              <a:defRPr sz="1600" b="1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Supervisor / Project Guide Name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094559B6-871B-4F7C-808F-431D57D0B5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7162" y="5457191"/>
            <a:ext cx="4841558" cy="292024"/>
          </a:xfrm>
          <a:effectLst/>
        </p:spPr>
        <p:txBody>
          <a:bodyPr>
            <a:normAutofit/>
          </a:bodyPr>
          <a:lstStyle>
            <a:lvl1pPr marL="36900" indent="0">
              <a:buNone/>
              <a:defRPr sz="1200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Designation, Department Name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F3EABDB7-F79C-4739-A6BC-479EBF34A6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7162" y="5758797"/>
            <a:ext cx="4841558" cy="292024"/>
          </a:xfrm>
          <a:effectLst/>
        </p:spPr>
        <p:txBody>
          <a:bodyPr>
            <a:normAutofit/>
          </a:bodyPr>
          <a:lstStyle>
            <a:lvl1pPr marL="36900" indent="0">
              <a:buNone/>
              <a:defRPr sz="1200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University / Institute / Organization Name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BA28DB70-3C1C-485E-833C-63E788986F5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00957" y="3898000"/>
            <a:ext cx="7510192" cy="336484"/>
          </a:xfrm>
          <a:effectLst/>
        </p:spPr>
        <p:txBody>
          <a:bodyPr>
            <a:normAutofit/>
          </a:bodyPr>
          <a:lstStyle>
            <a:lvl1pPr marL="36900" indent="0">
              <a:buNone/>
              <a:defRPr sz="1600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University / Institute / Organization Name</a:t>
            </a:r>
          </a:p>
          <a:p>
            <a:pPr lvl="0"/>
            <a:endParaRPr lang="en-US" dirty="0"/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FAF8984E-97EB-42F7-ABB1-3C31C858F7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00957" y="4244826"/>
            <a:ext cx="7510192" cy="336484"/>
          </a:xfrm>
          <a:effectLst/>
        </p:spPr>
        <p:txBody>
          <a:bodyPr>
            <a:normAutofit/>
          </a:bodyPr>
          <a:lstStyle>
            <a:lvl1pPr marL="36900" indent="0">
              <a:buNone/>
              <a:defRPr sz="1600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Place, Country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31B64A3B-B62A-46ED-878A-376264B265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7162" y="6060577"/>
            <a:ext cx="4841558" cy="292024"/>
          </a:xfrm>
          <a:effectLst/>
        </p:spPr>
        <p:txBody>
          <a:bodyPr>
            <a:normAutofit/>
          </a:bodyPr>
          <a:lstStyle>
            <a:lvl1pPr marL="36900" indent="0">
              <a:buNone/>
              <a:defRPr sz="1200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Place, City, Country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40E4D40-823A-4967-937B-C4D66B3ABA65}"/>
              </a:ext>
            </a:extLst>
          </p:cNvPr>
          <p:cNvSpPr txBox="1"/>
          <p:nvPr userDrawn="1"/>
        </p:nvSpPr>
        <p:spPr>
          <a:xfrm>
            <a:off x="157162" y="4869692"/>
            <a:ext cx="2426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Supervisor / Project Guide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F4FD5328-4600-43A2-9CA9-1E463526D4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42547" y="5150625"/>
            <a:ext cx="4168602" cy="296810"/>
          </a:xfrm>
          <a:effectLst/>
        </p:spPr>
        <p:txBody>
          <a:bodyPr>
            <a:noAutofit/>
          </a:bodyPr>
          <a:lstStyle>
            <a:lvl1pPr marL="36900" indent="0">
              <a:buNone/>
              <a:defRPr sz="1600" b="1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Co-Author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C61973-0F22-4020-97FA-21D81407AED0}"/>
              </a:ext>
            </a:extLst>
          </p:cNvPr>
          <p:cNvSpPr txBox="1"/>
          <p:nvPr userDrawn="1"/>
        </p:nvSpPr>
        <p:spPr>
          <a:xfrm>
            <a:off x="5142547" y="4869691"/>
            <a:ext cx="1931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Co-Author(s)</a:t>
            </a:r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E5F8741F-A086-4B42-A98D-4CA59C4950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142547" y="5459756"/>
            <a:ext cx="4168602" cy="296810"/>
          </a:xfrm>
          <a:effectLst/>
        </p:spPr>
        <p:txBody>
          <a:bodyPr>
            <a:noAutofit/>
          </a:bodyPr>
          <a:lstStyle>
            <a:lvl1pPr marL="36900" indent="0">
              <a:buNone/>
              <a:defRPr sz="1600" b="1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Co-Author 2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55FB8098-4E57-44C0-9A66-7E79D96A7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42547" y="5770090"/>
            <a:ext cx="4168602" cy="296810"/>
          </a:xfrm>
          <a:effectLst/>
        </p:spPr>
        <p:txBody>
          <a:bodyPr>
            <a:noAutofit/>
          </a:bodyPr>
          <a:lstStyle>
            <a:lvl1pPr marL="36900" indent="0">
              <a:buNone/>
              <a:defRPr sz="1600" b="1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Co-Author 3</a:t>
            </a:r>
          </a:p>
        </p:txBody>
      </p:sp>
      <p:sp>
        <p:nvSpPr>
          <p:cNvPr id="41" name="Text Placeholder 23">
            <a:extLst>
              <a:ext uri="{FF2B5EF4-FFF2-40B4-BE49-F238E27FC236}">
                <a16:creationId xmlns:a16="http://schemas.microsoft.com/office/drawing/2014/main" id="{20EFD219-6510-40D1-B99A-247B71F5888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42547" y="6081012"/>
            <a:ext cx="4168602" cy="296810"/>
          </a:xfrm>
          <a:effectLst/>
        </p:spPr>
        <p:txBody>
          <a:bodyPr>
            <a:noAutofit/>
          </a:bodyPr>
          <a:lstStyle>
            <a:lvl1pPr marL="36900" indent="0">
              <a:buNone/>
              <a:defRPr sz="1600" b="1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Co-Author 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678F2A2-20BF-4686-98CB-3AAC3068836E}"/>
              </a:ext>
            </a:extLst>
          </p:cNvPr>
          <p:cNvSpPr txBox="1"/>
          <p:nvPr userDrawn="1"/>
        </p:nvSpPr>
        <p:spPr>
          <a:xfrm>
            <a:off x="157162" y="559997"/>
            <a:ext cx="1282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1400" dirty="0"/>
              <a:t>Paper ID</a:t>
            </a:r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89926616-3B3F-4CD0-A853-B5759B72194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7162" y="870431"/>
            <a:ext cx="4841558" cy="365125"/>
          </a:xfrm>
          <a:effectLst/>
        </p:spPr>
        <p:txBody>
          <a:bodyPr/>
          <a:lstStyle>
            <a:lvl1pPr marL="36900" indent="0">
              <a:buNone/>
              <a:defRPr b="1">
                <a:ln>
                  <a:noFill/>
                </a:ln>
                <a:solidFill>
                  <a:schemeClr val="tx1"/>
                </a:solidFill>
                <a:effectLst/>
              </a:defRPr>
            </a:lvl1pPr>
            <a:lvl2pPr marL="450000" indent="0">
              <a:buNone/>
              <a:defRPr/>
            </a:lvl2pPr>
            <a:lvl3pPr marL="810000" indent="0">
              <a:buNone/>
              <a:defRPr/>
            </a:lvl3pPr>
            <a:lvl4pPr marL="1170000" indent="0">
              <a:buNone/>
              <a:defRPr/>
            </a:lvl4pPr>
            <a:lvl5pPr marL="1458000" indent="0">
              <a:buNone/>
              <a:defRPr/>
            </a:lvl5pPr>
          </a:lstStyle>
          <a:p>
            <a:pPr lvl="0"/>
            <a:r>
              <a:rPr lang="en-US" dirty="0"/>
              <a:t>Click to Insert Paper ID</a:t>
            </a:r>
          </a:p>
        </p:txBody>
      </p:sp>
      <p:sp>
        <p:nvSpPr>
          <p:cNvPr id="15" name="Title 6">
            <a:extLst>
              <a:ext uri="{FF2B5EF4-FFF2-40B4-BE49-F238E27FC236}">
                <a16:creationId xmlns:a16="http://schemas.microsoft.com/office/drawing/2014/main" id="{D471CCA5-3961-3D0A-9367-B0FBDE02AA99}"/>
              </a:ext>
            </a:extLst>
          </p:cNvPr>
          <p:cNvSpPr txBox="1">
            <a:spLocks/>
          </p:cNvSpPr>
          <p:nvPr userDrawn="1"/>
        </p:nvSpPr>
        <p:spPr>
          <a:xfrm>
            <a:off x="9628778" y="6375237"/>
            <a:ext cx="2524870" cy="46473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 anchorCtr="0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400" dirty="0">
                <a:solidFill>
                  <a:schemeClr val="bg2"/>
                </a:solidFill>
                <a:effectLst/>
                <a:latin typeface="Candara" panose="020E0502030303020204" pitchFamily="34" charset="0"/>
                <a:cs typeface="Times New Roman" panose="02020603050405020304" pitchFamily="18" charset="0"/>
              </a:rPr>
              <a:t>International Association for Water, Environment, Energy and Society</a:t>
            </a:r>
            <a:endParaRPr lang="en-IN" sz="1400" dirty="0">
              <a:solidFill>
                <a:schemeClr val="bg2"/>
              </a:solidFill>
              <a:effectLst/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 descr="A logo with a globe and leaves&#10;&#10;AI-generated content may be incorrect.">
            <a:extLst>
              <a:ext uri="{FF2B5EF4-FFF2-40B4-BE49-F238E27FC236}">
                <a16:creationId xmlns:a16="http://schemas.microsoft.com/office/drawing/2014/main" id="{E95DB263-CFF1-6BF7-0CA1-D59B2D7F6E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93"/>
          <a:stretch/>
        </p:blipFill>
        <p:spPr>
          <a:xfrm>
            <a:off x="10234206" y="5348880"/>
            <a:ext cx="1314013" cy="90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62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>
                <a:effectLst/>
              </a:defRPr>
            </a:lvl1pPr>
          </a:lstStyle>
          <a:p>
            <a:r>
              <a:rPr lang="en-US" dirty="0"/>
              <a:t>Click to edit section heading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section sub-heading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1DE836F6-95D9-4628-934F-F02FDD23FDDC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B94C7154-35EA-41B7-8964-792F35992D9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2E15E1-9E53-AAD4-6FCE-75C50D3E843C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571CDE-17D9-FD31-BEC5-2442A63C8815}"/>
              </a:ext>
            </a:extLst>
          </p:cNvPr>
          <p:cNvSpPr/>
          <p:nvPr userDrawn="1"/>
        </p:nvSpPr>
        <p:spPr>
          <a:xfrm>
            <a:off x="0" y="1"/>
            <a:ext cx="12192000" cy="2743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pic>
        <p:nvPicPr>
          <p:cNvPr id="11" name="Picture 10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42403892-98B7-0A51-7963-56AE18A91C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800" y="6585437"/>
            <a:ext cx="144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8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effectLst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US" dirty="0"/>
              <a:t>Click to edit text or insert appropriate content by clicking one of the icons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10E69314-A8DA-41A0-9D2C-7B2EF49FAFED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B94C7154-35EA-41B7-8964-792F35992D9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70D802-9A4B-75F5-2FC3-A0E30AAFE370}"/>
              </a:ext>
            </a:extLst>
          </p:cNvPr>
          <p:cNvSpPr/>
          <p:nvPr userDrawn="1"/>
        </p:nvSpPr>
        <p:spPr>
          <a:xfrm>
            <a:off x="0" y="1"/>
            <a:ext cx="12192000" cy="2743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F5B471-C0DD-25B1-3DF7-033A5E647818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0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B8FED336-4F32-6284-B0C5-96510F9CEA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800" y="6585437"/>
            <a:ext cx="144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0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b="0">
                <a:effectLst/>
              </a:defRPr>
            </a:lvl1pPr>
          </a:lstStyle>
          <a:p>
            <a:r>
              <a:rPr lang="en-US" dirty="0"/>
              <a:t>Click to edit title (2 Column layout)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l">
              <a:buNone/>
              <a:defRPr sz="2400" b="0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sub-title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>
                <a:effectLst/>
              </a:defRPr>
            </a:lvl1pPr>
            <a:lvl2pPr marL="450000" indent="0">
              <a:buNone/>
              <a:defRPr sz="1600">
                <a:effectLst/>
              </a:defRPr>
            </a:lvl2pPr>
            <a:lvl3pPr>
              <a:defRPr sz="1400">
                <a:effectLst/>
              </a:defRPr>
            </a:lvl3pPr>
            <a:lvl4pPr>
              <a:defRPr sz="1200">
                <a:effectLst/>
              </a:defRPr>
            </a:lvl4pPr>
            <a:lvl5pPr>
              <a:defRPr sz="1200">
                <a:effectLst/>
              </a:defRPr>
            </a:lvl5pPr>
          </a:lstStyle>
          <a:p>
            <a:pPr lvl="0"/>
            <a:r>
              <a:rPr lang="en-US" dirty="0"/>
              <a:t>Click to edit text or insert appropriate content by clicking one of the icons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l">
              <a:buNone/>
              <a:defRPr sz="2400" b="0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sub-title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>
                <a:effectLst/>
              </a:defRPr>
            </a:lvl1pPr>
            <a:lvl2pPr marL="450000" indent="0">
              <a:buNone/>
              <a:defRPr sz="1600">
                <a:effectLst/>
              </a:defRPr>
            </a:lvl2pPr>
            <a:lvl3pPr>
              <a:defRPr sz="1400">
                <a:effectLst/>
              </a:defRPr>
            </a:lvl3pPr>
            <a:lvl4pPr>
              <a:defRPr sz="1200">
                <a:effectLst/>
              </a:defRPr>
            </a:lvl4pPr>
            <a:lvl5pPr>
              <a:defRPr sz="1200">
                <a:effectLst/>
              </a:defRPr>
            </a:lvl5pPr>
          </a:lstStyle>
          <a:p>
            <a:pPr lvl="0"/>
            <a:r>
              <a:rPr lang="en-US" dirty="0"/>
              <a:t>Click to edit text or insert appropriate content by clicking one of the icons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E771319D-6A87-4459-A61C-761D0B25F5C7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B94C7154-35EA-41B7-8964-792F35992D9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54E1DC-60C0-3ED2-CD80-A22E06B76B9C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816BFB-D12D-B525-8DB1-FCAF8C0C7878}"/>
              </a:ext>
            </a:extLst>
          </p:cNvPr>
          <p:cNvSpPr/>
          <p:nvPr userDrawn="1"/>
        </p:nvSpPr>
        <p:spPr>
          <a:xfrm>
            <a:off x="0" y="1"/>
            <a:ext cx="12192000" cy="2743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pic>
        <p:nvPicPr>
          <p:cNvPr id="10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BEEDBF57-A248-AAA4-E4A2-E79CC6D05E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800" y="6585437"/>
            <a:ext cx="144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0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 title 1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 title 2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 title 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C977CA-9717-2FC6-F372-2BAED8E83FBB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29CEF0-D2BA-0B94-4240-2D915360C918}"/>
              </a:ext>
            </a:extLst>
          </p:cNvPr>
          <p:cNvSpPr/>
          <p:nvPr userDrawn="1"/>
        </p:nvSpPr>
        <p:spPr>
          <a:xfrm>
            <a:off x="0" y="1"/>
            <a:ext cx="12192000" cy="2743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8DDA6FF8-4B90-87C0-2FD9-AD927BC0BA3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C99B89C3-2406-43FC-BECD-B6E8F5A6334A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CD54347A-7637-C448-10C8-EF3EC4BAC52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en-IN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22E1390-45B1-729B-781C-49CEB76587F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z="1400"/>
            </a:lvl1pPr>
          </a:lstStyle>
          <a:p>
            <a:fld id="{B94C7154-35EA-41B7-8964-792F35992D9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DB7B268-F7F4-0206-F2DE-71E8E5B818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effectLst/>
              </a:defRPr>
            </a:lvl1pPr>
          </a:lstStyle>
          <a:p>
            <a:r>
              <a:rPr lang="en-US" dirty="0"/>
              <a:t>Click to edit title (3 Column layout)</a:t>
            </a:r>
            <a:endParaRPr lang="en-IN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7C210EA-8313-8D03-D151-5FFA9993D4E3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13796" y="2571750"/>
            <a:ext cx="3301018" cy="3219450"/>
          </a:xfrm>
        </p:spPr>
        <p:txBody>
          <a:bodyPr/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US" dirty="0"/>
              <a:t>Click to edit text or insert appropriate content by clicking one of the icons</a:t>
            </a:r>
          </a:p>
        </p:txBody>
      </p:sp>
      <p:sp>
        <p:nvSpPr>
          <p:cNvPr id="23" name="Content Placeholder 21">
            <a:extLst>
              <a:ext uri="{FF2B5EF4-FFF2-40B4-BE49-F238E27FC236}">
                <a16:creationId xmlns:a16="http://schemas.microsoft.com/office/drawing/2014/main" id="{FA3136E2-04D9-8233-0BE1-228972F8D25D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446677" y="2563018"/>
            <a:ext cx="3301018" cy="3219450"/>
          </a:xfrm>
        </p:spPr>
        <p:txBody>
          <a:bodyPr/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US" dirty="0"/>
              <a:t>Click to edit text or insert appropriate content by clicking one of the icons</a:t>
            </a:r>
          </a:p>
        </p:txBody>
      </p:sp>
      <p:sp>
        <p:nvSpPr>
          <p:cNvPr id="24" name="Content Placeholder 21">
            <a:extLst>
              <a:ext uri="{FF2B5EF4-FFF2-40B4-BE49-F238E27FC236}">
                <a16:creationId xmlns:a16="http://schemas.microsoft.com/office/drawing/2014/main" id="{9DEB4FFD-A43A-9372-8CEE-74115E6E0B4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7966538" y="2563018"/>
            <a:ext cx="3301018" cy="3219450"/>
          </a:xfrm>
        </p:spPr>
        <p:txBody>
          <a:bodyPr/>
          <a:lstStyle>
            <a:lvl1pPr>
              <a:defRPr>
                <a:effectLst/>
              </a:defRPr>
            </a:lvl1pPr>
            <a:lvl2pPr marL="450000" indent="0">
              <a:buNone/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US" dirty="0"/>
              <a:t>Click to edit text or insert appropriate content by clicking one of the icons</a:t>
            </a:r>
          </a:p>
        </p:txBody>
      </p:sp>
      <p:pic>
        <p:nvPicPr>
          <p:cNvPr id="3" name="Picture 2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E8315B62-2CDE-B4FD-DE18-BE3AE8CB4C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800" y="6585437"/>
            <a:ext cx="144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9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itle, description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l">
              <a:defRPr sz="2400" b="0">
                <a:effectLst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>
            <a:lvl1pPr>
              <a:defRPr>
                <a:effectLst/>
              </a:defRPr>
            </a:lvl1pPr>
            <a:lvl2pPr marL="450000" indent="0">
              <a:buNone/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US" dirty="0"/>
              <a:t>Click to edit text or insert appropriate content by clicking one of the icons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text / description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70FB2859-19ED-4EED-8EF0-F6BFAE5364C5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B94C7154-35EA-41B7-8964-792F35992D9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C61391-C509-7B75-19B6-ED1173465599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E30834-6F12-93F0-FE7D-1B7ACD9F9F3E}"/>
              </a:ext>
            </a:extLst>
          </p:cNvPr>
          <p:cNvSpPr/>
          <p:nvPr userDrawn="1"/>
        </p:nvSpPr>
        <p:spPr>
          <a:xfrm>
            <a:off x="0" y="1"/>
            <a:ext cx="12192000" cy="2743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7A966D8-0B71-CCE5-A902-B54FC3023B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800" y="6585437"/>
            <a:ext cx="144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2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&amp; Descrip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>
                <a:effectLst/>
              </a:defRPr>
            </a:lvl1pPr>
          </a:lstStyle>
          <a:p>
            <a:r>
              <a:rPr lang="en-US" dirty="0"/>
              <a:t>Click to edit title (Single Picture layout)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effectLst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image description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2A561F6D-04EE-43CC-BA33-FCC98D03FA46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B94C7154-35EA-41B7-8964-792F35992D9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CE9274-92B3-D960-E72A-643136CC2FAB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6804C0-4E81-0966-33AD-36F42076B6BB}"/>
              </a:ext>
            </a:extLst>
          </p:cNvPr>
          <p:cNvSpPr/>
          <p:nvPr userDrawn="1"/>
        </p:nvSpPr>
        <p:spPr>
          <a:xfrm>
            <a:off x="0" y="1"/>
            <a:ext cx="12192000" cy="2743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9738B127-E0C6-56B0-64BC-2F0020FFB0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800" y="6585437"/>
            <a:ext cx="144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94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94" y="609600"/>
            <a:ext cx="10353762" cy="2992904"/>
          </a:xfrm>
        </p:spPr>
        <p:txBody>
          <a:bodyPr anchor="ctr"/>
          <a:lstStyle>
            <a:lvl1pPr>
              <a:defRPr sz="3200">
                <a:effectLst/>
              </a:defRPr>
            </a:lvl1pPr>
          </a:lstStyle>
          <a:p>
            <a:r>
              <a:rPr lang="en-US" dirty="0"/>
              <a:t>Click to edit (Conclusion)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Sub text (if any)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12C840B2-E6A8-49F0-BB16-6D79C16C94C8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B94C7154-35EA-41B7-8964-792F35992D9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419619" y="6103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70141" y="316469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BFE7C9-A069-D720-DD1B-DD153372E3AD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F59905-C0CB-246F-F199-D6BAE6DA18C4}"/>
              </a:ext>
            </a:extLst>
          </p:cNvPr>
          <p:cNvSpPr/>
          <p:nvPr userDrawn="1"/>
        </p:nvSpPr>
        <p:spPr>
          <a:xfrm>
            <a:off x="0" y="1"/>
            <a:ext cx="12192000" cy="2743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5B647F-304A-722A-FE9C-93DAE5DCC124}"/>
              </a:ext>
            </a:extLst>
          </p:cNvPr>
          <p:cNvSpPr txBox="1"/>
          <p:nvPr userDrawn="1"/>
        </p:nvSpPr>
        <p:spPr>
          <a:xfrm>
            <a:off x="1443036" y="3707279"/>
            <a:ext cx="9302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/>
              <a:t>CONCLUSION</a:t>
            </a:r>
            <a:endParaRPr lang="en-IN" b="1" dirty="0"/>
          </a:p>
        </p:txBody>
      </p:sp>
      <p:pic>
        <p:nvPicPr>
          <p:cNvPr id="12" name="Picture 11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887B7EE7-1D78-A3EE-1B69-6F357278A8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800" y="6585437"/>
            <a:ext cx="144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97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effectLst/>
              </a:defRPr>
            </a:lvl1pPr>
          </a:lstStyle>
          <a:p>
            <a:r>
              <a:rPr lang="en-US" dirty="0"/>
              <a:t>Click to edit title (Blank Slide)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A0769E54-8517-4DD9-B777-B94D697A7EDC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effectLst/>
              </a:defRPr>
            </a:lvl1pPr>
          </a:lstStyle>
          <a:p>
            <a:fld id="{B94C7154-35EA-41B7-8964-792F35992D9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1AFB83-8299-6703-E601-FEE548BA8D0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778380-2FB6-A5A0-041E-728B4C717A31}"/>
              </a:ext>
            </a:extLst>
          </p:cNvPr>
          <p:cNvSpPr/>
          <p:nvPr userDrawn="1"/>
        </p:nvSpPr>
        <p:spPr>
          <a:xfrm>
            <a:off x="0" y="1"/>
            <a:ext cx="12192000" cy="2743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pic>
        <p:nvPicPr>
          <p:cNvPr id="9" name="Picture 8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A0545269-D612-6768-D1C1-5CD5D8C278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800" y="6585437"/>
            <a:ext cx="144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3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4063C1-AA99-97DA-99AC-25F986F44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89C3-2406-43FC-BECD-B6E8F5A6334A}" type="datetime2">
              <a:rPr lang="en-IN" smtClean="0"/>
              <a:t>Tuesday, 25 March 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EACAA-F999-5105-F0E8-D65816E8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95F531-20CC-9F34-9025-80221825F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FB3EFE-266F-F24A-0A0A-26700C563543}"/>
              </a:ext>
            </a:extLst>
          </p:cNvPr>
          <p:cNvSpPr txBox="1"/>
          <p:nvPr userDrawn="1"/>
        </p:nvSpPr>
        <p:spPr>
          <a:xfrm>
            <a:off x="819669" y="740882"/>
            <a:ext cx="103431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N" sz="4000" dirty="0">
                <a:effectLst/>
              </a:rPr>
              <a:t>References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B3B5F1B-CC68-6011-579B-1BCB1E963A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79800" indent="-342900">
              <a:buFont typeface="+mj-lt"/>
              <a:buAutoNum type="arabicPeriod"/>
              <a:defRPr sz="1400"/>
            </a:lvl1pPr>
          </a:lstStyle>
          <a:p>
            <a:pPr lvl="0"/>
            <a:r>
              <a:rPr lang="en-US" dirty="0"/>
              <a:t>Click to insert references in APA format</a:t>
            </a:r>
          </a:p>
        </p:txBody>
      </p:sp>
    </p:spTree>
    <p:extLst>
      <p:ext uri="{BB962C8B-B14F-4D97-AF65-F5344CB8AC3E}">
        <p14:creationId xmlns:p14="http://schemas.microsoft.com/office/powerpoint/2010/main" val="255283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7DDCCA-0555-8416-DD72-860A13586E5D}"/>
              </a:ext>
            </a:extLst>
          </p:cNvPr>
          <p:cNvSpPr txBox="1"/>
          <p:nvPr userDrawn="1"/>
        </p:nvSpPr>
        <p:spPr>
          <a:xfrm>
            <a:off x="919119" y="1551008"/>
            <a:ext cx="103537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800" b="1" dirty="0"/>
              <a:t>THANK YOU</a:t>
            </a:r>
            <a:endParaRPr lang="en-IN" b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27BCD4-D032-DB5F-B901-C67F3F04E3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3795" y="2997558"/>
            <a:ext cx="10353762" cy="1782785"/>
          </a:xfrm>
        </p:spPr>
        <p:txBody>
          <a:bodyPr/>
          <a:lstStyle>
            <a:lvl1pPr marL="36900" indent="0" algn="ctr">
              <a:buNone/>
              <a:defRPr>
                <a:effectLst/>
              </a:defRPr>
            </a:lvl1pPr>
            <a:lvl2pPr algn="ctr">
              <a:defRPr>
                <a:effectLst/>
              </a:defRPr>
            </a:lvl2pPr>
            <a:lvl3pPr algn="ctr">
              <a:defRPr>
                <a:effectLst/>
              </a:defRPr>
            </a:lvl3pPr>
            <a:lvl4pPr algn="ctr">
              <a:defRPr>
                <a:effectLst/>
              </a:defRPr>
            </a:lvl4pPr>
            <a:lvl5pPr algn="ctr">
              <a:defRPr>
                <a:effectLst/>
              </a:defRPr>
            </a:lvl5pPr>
          </a:lstStyle>
          <a:p>
            <a:pPr lvl="0"/>
            <a:r>
              <a:rPr lang="en-US" dirty="0"/>
              <a:t>Write a thank you message (if required)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0C8B09-FED7-1B41-E2DB-916146D93873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022D6F-D4FC-029D-A4FB-952657FB7561}"/>
              </a:ext>
            </a:extLst>
          </p:cNvPr>
          <p:cNvSpPr/>
          <p:nvPr userDrawn="1"/>
        </p:nvSpPr>
        <p:spPr>
          <a:xfrm>
            <a:off x="0" y="1"/>
            <a:ext cx="12192000" cy="2743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pic>
        <p:nvPicPr>
          <p:cNvPr id="2" name="Picture 1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5F3B71A4-7A12-9D02-90C4-FEA54A6906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800" y="6585437"/>
            <a:ext cx="144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30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540BD32-2565-66DA-DBCA-E1A1D46A5FF3}"/>
              </a:ext>
            </a:extLst>
          </p:cNvPr>
          <p:cNvSpPr txBox="1"/>
          <p:nvPr userDrawn="1"/>
        </p:nvSpPr>
        <p:spPr>
          <a:xfrm>
            <a:off x="919119" y="1551008"/>
            <a:ext cx="103537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800" b="1" dirty="0"/>
              <a:t>Questions ?</a:t>
            </a:r>
            <a:endParaRPr lang="en-IN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B239F6-AE6B-804D-F31E-8A0CB5164073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81213F-06C5-DBA8-D214-7238E8AF4A26}"/>
              </a:ext>
            </a:extLst>
          </p:cNvPr>
          <p:cNvSpPr/>
          <p:nvPr userDrawn="1"/>
        </p:nvSpPr>
        <p:spPr>
          <a:xfrm>
            <a:off x="0" y="1"/>
            <a:ext cx="12192000" cy="2743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dirty="0"/>
          </a:p>
        </p:txBody>
      </p:sp>
      <p:pic>
        <p:nvPicPr>
          <p:cNvPr id="2" name="Picture 1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6DFE4F75-557A-F7A0-8AB9-2B2B960ECB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800" y="6585437"/>
            <a:ext cx="144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7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99B89C3-2406-43FC-BECD-B6E8F5A6334A}" type="datetime2">
              <a:rPr lang="en-IN" smtClean="0"/>
              <a:t>Tuesday, 25 March 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94C7154-35EA-41B7-8964-792F35992D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549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3" r:id="rId2"/>
    <p:sldLayoutId id="2147483662" r:id="rId3"/>
    <p:sldLayoutId id="2147483665" r:id="rId4"/>
    <p:sldLayoutId id="2147483674" r:id="rId5"/>
    <p:sldLayoutId id="2147483668" r:id="rId6"/>
    <p:sldLayoutId id="2147483670" r:id="rId7"/>
    <p:sldLayoutId id="2147483672" r:id="rId8"/>
    <p:sldLayoutId id="2147483666" r:id="rId9"/>
    <p:sldLayoutId id="2147483681" r:id="rId10"/>
    <p:sldLayoutId id="2147483679" r:id="rId11"/>
    <p:sldLayoutId id="2147483680" r:id="rId12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18EB9-E00A-DBFD-71F3-26B9938D2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General Instructions for Presenter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C3C5C-2798-84AA-442D-737806B22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/>
              <a:t>Use suitable slide from the ‘left pane’ or click ‘New Slide’ section in ‘Home’ panel.</a:t>
            </a:r>
          </a:p>
          <a:p>
            <a:r>
              <a:rPr lang="en-IN" dirty="0"/>
              <a:t>Rearrange the order of slides on ‘left pane’ by clicking and dragging the slide up or down.</a:t>
            </a:r>
          </a:p>
          <a:p>
            <a:r>
              <a:rPr lang="en-IN" dirty="0"/>
              <a:t>If similar slide is required multiple times, just click ‘New Slide’ section in ‘Home’ panel.</a:t>
            </a:r>
          </a:p>
          <a:p>
            <a:r>
              <a:rPr lang="en-IN" dirty="0"/>
              <a:t>The date and slide number at the bottom right corner will appear automatically.</a:t>
            </a:r>
          </a:p>
          <a:p>
            <a:r>
              <a:rPr lang="en-IN" dirty="0"/>
              <a:t>If you do not find a required slide format in the ‘left pane’ or ‘New Slide’ section, just use the blank slide format and arrange your data manually.</a:t>
            </a:r>
          </a:p>
          <a:p>
            <a:r>
              <a:rPr lang="en-US" b="1" dirty="0">
                <a:solidFill>
                  <a:srgbClr val="FF0000"/>
                </a:solidFill>
              </a:rPr>
              <a:t>Limit your slides to max. 12 Nos. (from Title slide to End Slide)</a:t>
            </a:r>
          </a:p>
          <a:p>
            <a:r>
              <a:rPr lang="en-US" b="1" dirty="0">
                <a:solidFill>
                  <a:srgbClr val="FF0000"/>
                </a:solidFill>
              </a:rPr>
              <a:t>Number of slides | Title slide – 1 No., Intro slide – 1 No., Literature Survey slide(s) – max. 2 Nos., Method/Experiment slide </a:t>
            </a:r>
            <a:r>
              <a:rPr lang="en-US" b="1">
                <a:solidFill>
                  <a:srgbClr val="FF0000"/>
                </a:solidFill>
              </a:rPr>
              <a:t>– Max 2 Nos.  </a:t>
            </a:r>
            <a:r>
              <a:rPr lang="en-US" b="1" dirty="0">
                <a:solidFill>
                  <a:srgbClr val="FF0000"/>
                </a:solidFill>
              </a:rPr>
              <a:t>Result &amp; Discussion slide(s) – 5 max. Nos., Conclusion slide - 1 No., Reference slide - 1 No.</a:t>
            </a:r>
          </a:p>
          <a:p>
            <a:r>
              <a:rPr lang="en-IN" b="1" dirty="0"/>
              <a:t>Do not write long text, whole paragraph etc. Be precise, use short text with bullet points.</a:t>
            </a:r>
          </a:p>
          <a:p>
            <a:r>
              <a:rPr lang="en-IN" b="1" dirty="0"/>
              <a:t>Do not use too much animation or effects for the content, keep it simple.</a:t>
            </a:r>
          </a:p>
          <a:p>
            <a:r>
              <a:rPr lang="en-IN" b="1" dirty="0"/>
              <a:t>Images should be clean and legible. Do not clutter. </a:t>
            </a:r>
            <a:r>
              <a:rPr lang="en-IN" b="1" dirty="0">
                <a:solidFill>
                  <a:srgbClr val="FF0000"/>
                </a:solidFill>
              </a:rPr>
              <a:t>Kindly delete this slide now.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AEB10-B48B-D47C-8F8D-66721BDDE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9314-A8DA-41A0-9D2C-7B2EF49FAFED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F69A7-A831-363A-555E-B8BE81DB5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276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FD221-E288-4E07-812A-B9DABC9CB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1BB9C-2C88-4D7B-8C82-C1EFAAE7A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B3B-51DE-4635-9A91-D905D96E2C9E}" type="datetime2">
              <a:rPr lang="en-IN" smtClean="0"/>
              <a:t>Tuesday, 25 March 2025</a:t>
            </a:fld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147F3-708B-4D6E-8EB0-4C5F747DE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01F43-03B3-4FD0-80C3-9B410930875E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CC10E4-0D57-4E74-BCE8-10ABD36712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en-I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B1D78DB-C8B8-4909-8779-27B9F912E7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8FA9FB-7F9B-4310-97FD-4FC8A9DD72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BB1BCB5-7459-43DD-9872-27EB60D8EA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651B16-2B6E-41CB-8EC6-CE9E9DF529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CAFFFE9-027F-4A0D-8917-BA0F842E11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906641-21C3-4A19-9E29-551FDA399D2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30A907-D223-4D02-B499-9448F062E3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17988DB-1106-45DA-9399-A74AED0799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D7BCAFE-98D6-486F-BA74-C3CF6632CFD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EB629CB-72E8-40A4-BB69-FAE1DCF821D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0B2E192-0E6C-4926-AF0E-A69ABCA3789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4E9A132-F2A7-4386-AB7D-0C887C4B1F8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fontScale="92500" lnSpcReduction="10000"/>
          </a:bodyPr>
          <a:lstStyle/>
          <a:p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1CF20DA-FEF3-B56E-EE83-51F487D397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2" y="3175635"/>
            <a:ext cx="1407248" cy="1405675"/>
          </a:xfrm>
        </p:spPr>
      </p:sp>
    </p:spTree>
    <p:extLst>
      <p:ext uri="{BB962C8B-B14F-4D97-AF65-F5344CB8AC3E}">
        <p14:creationId xmlns:p14="http://schemas.microsoft.com/office/powerpoint/2010/main" val="416444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F6DA6-AA43-76BF-24DE-BEB0C070E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06ECE-4C0F-50C3-E791-8675F52B4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900" indent="0">
              <a:buNone/>
            </a:pP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D1267-1629-F876-5FE3-190192AE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9314-A8DA-41A0-9D2C-7B2EF49FAFED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A270B3-A045-617D-9DFC-70DCAD106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2344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B47B6-3C78-F83F-0F08-DE6F0B629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Literature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4A305-7550-46DC-20F1-A6694D120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664A7-B873-5CA2-288E-7F20F27FC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9314-A8DA-41A0-9D2C-7B2EF49FAFED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53CAD-AFDD-14D6-BE0A-1EF9899FA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2712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38C18-83C8-1B60-F818-9C723E8D9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Method/Experiment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08A5D-E4C6-86A3-2B2D-22BFC55D2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900" indent="0">
              <a:buNone/>
            </a:pP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ED890-C345-46C1-52DF-00A79B36A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9314-A8DA-41A0-9D2C-7B2EF49FAFED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078B9-54F1-167C-9A50-AA34E4499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2930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2422A-8DC1-6671-B632-AA59041CD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Result &amp;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3FE10-3861-E36B-289B-DE975C394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ECDC1-21C9-24C3-3647-CDF8F8D45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9314-A8DA-41A0-9D2C-7B2EF49FAFED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F168C6-4400-5C78-1F61-94E55CA0D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3448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4D612-C8FA-E8D0-FE27-FF0CF4646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77EFD-67D4-8EB5-D1C7-EAD1E0AB6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9A3C58-FF20-C500-B260-655F0F633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40B2-E6A8-49F0-BB16-6D79C16C94C8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B378B-78CA-E124-2FB7-DEF62549D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495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8D899-5DD5-1694-784D-AAE0CD750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4CF59-97A3-DB81-24A7-6BDBFF2CE9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A21FC-5E01-36E9-7B39-832EC80CE4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DF1F3-2813-9CA9-38A8-A01BA6869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6063B0-700C-7996-58BC-48CEFA1A52F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8F3241-2F80-36FA-0E14-5B89826C0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319D-6A87-4459-A61C-761D0B25F5C7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B68B3AC-849F-0F91-D206-E42BB29B5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8469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97FAE1-8261-732C-7152-274728F5E9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DB81C-EBC5-1986-10C4-8DC8E5490D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3481F-1FF6-DC28-9DB3-867531DF75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A2C7B-A759-B940-8BBE-C6CDAB5BB47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99B89C3-2406-43FC-BECD-B6E8F5A6334A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1EC59-404E-08F8-3D03-568B859AAA6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1647130-D886-480E-6D1B-2BCF29D0C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D9B165-C4AC-A897-4354-F4908A1505E7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6587F9F-AAF5-9502-C612-4F1F129AFD80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275127A-470D-77FA-E219-4349133B5ABC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1979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F3906-8B77-69FF-2F80-D1085706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0CBE4-3D67-0B9C-5AF0-97016ED26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B262C-7322-D032-AED5-B83FB11F5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352CF-EF2F-A5C7-9719-5E0AEBE9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2859-19ED-4EED-8EF0-F6BFAE5364C5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A7228-6ADC-121D-2C68-8A4A2CBF5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8188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BE3FA-975D-86D6-5673-C3395FAE3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95003C-6810-1CBC-2185-E199404E958A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9FF39-8F8F-1583-ABA6-C84323E79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17551E-F837-88BE-C060-1026204E2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1F6D-04EE-43CC-BA33-FCC98D03FA46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C8610-B94D-9D2F-A605-5F3CD792B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8009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AE299-5FA5-9BD5-3647-37A7E2AC6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CAC378-A8D5-1ACE-C6EE-097F92C8A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9E54-8517-4DD9-B777-B94D697A7EDC}" type="datetime2">
              <a:rPr lang="en-IN" smtClean="0"/>
              <a:pPr/>
              <a:t>Tuesday, 25 March 2025</a:t>
            </a:fld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C3FAF-5A2A-D593-143E-D8BB3133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7154-35EA-41B7-8964-792F35992D9C}" type="slidenum">
              <a:rPr lang="en-IN" smtClean="0"/>
              <a:pPr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4861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3B4EFD-7A61-98B2-1349-3E3F8F27E8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0671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818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ICWEES2025 Theme">
      <a:dk1>
        <a:srgbClr val="17162F"/>
      </a:dk1>
      <a:lt1>
        <a:srgbClr val="F8F9FA"/>
      </a:lt1>
      <a:dk2>
        <a:srgbClr val="040037"/>
      </a:dk2>
      <a:lt2>
        <a:srgbClr val="DEDDEB"/>
      </a:lt2>
      <a:accent1>
        <a:srgbClr val="89346D"/>
      </a:accent1>
      <a:accent2>
        <a:srgbClr val="C76058"/>
      </a:accent2>
      <a:accent3>
        <a:srgbClr val="FFB248"/>
      </a:accent3>
      <a:accent4>
        <a:srgbClr val="E8C475"/>
      </a:accent4>
      <a:accent5>
        <a:srgbClr val="032075"/>
      </a:accent5>
      <a:accent6>
        <a:srgbClr val="514D7C"/>
      </a:accent6>
      <a:hlink>
        <a:srgbClr val="5C92C5"/>
      </a:hlink>
      <a:folHlink>
        <a:srgbClr val="426A6A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2655</TotalTime>
  <Words>281</Words>
  <Application>Microsoft Office PowerPoint</Application>
  <PresentationFormat>Widescreen</PresentationFormat>
  <Paragraphs>40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Candara</vt:lpstr>
      <vt:lpstr>Wingdings 2</vt:lpstr>
      <vt:lpstr>Slate</vt:lpstr>
      <vt:lpstr>General Instructions for Presenter</vt:lpstr>
      <vt:lpstr>PowerPoint Presentation</vt:lpstr>
      <vt:lpstr>Introduction</vt:lpstr>
      <vt:lpstr>Literature Survey</vt:lpstr>
      <vt:lpstr>Method/Experiment</vt:lpstr>
      <vt:lpstr>Result &amp; 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Avanish Verma</dc:creator>
  <cp:lastModifiedBy>Avanish Verma</cp:lastModifiedBy>
  <cp:revision>69</cp:revision>
  <dcterms:created xsi:type="dcterms:W3CDTF">2024-07-16T04:55:49Z</dcterms:created>
  <dcterms:modified xsi:type="dcterms:W3CDTF">2025-03-24T21:11:59Z</dcterms:modified>
</cp:coreProperties>
</file>